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matic SC"/>
      <p:regular r:id="rId14"/>
      <p:bold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Source Code Pr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regular.fntdata"/><Relationship Id="rId11" Type="http://schemas.openxmlformats.org/officeDocument/2006/relationships/slide" Target="slides/slide6.xml"/><Relationship Id="rId22" Type="http://schemas.openxmlformats.org/officeDocument/2006/relationships/font" Target="fonts/SourceCodePro-italic.fntdata"/><Relationship Id="rId10" Type="http://schemas.openxmlformats.org/officeDocument/2006/relationships/slide" Target="slides/slide5.xml"/><Relationship Id="rId21" Type="http://schemas.openxmlformats.org/officeDocument/2006/relationships/font" Target="fonts/SourceCode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SourceCodePr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038270f33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038270f33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038270f33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038270f33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0382710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0382710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03827107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03827107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0fe9d800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0fe9d800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0fe9d80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00fe9d80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0fe9d800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0fe9d800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09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</a:t>
            </a:r>
            <a:r>
              <a:rPr lang="no"/>
              <a:t>jemmesidekurs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Hvordan lage din egen hjemmeside!</a:t>
            </a:r>
            <a:endParaRPr/>
          </a:p>
        </p:txBody>
      </p:sp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0" y="1864525"/>
            <a:ext cx="86730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o" sz="4700"/>
              <a:t>d</a:t>
            </a:r>
            <a:r>
              <a:rPr lang="no" sz="4700"/>
              <a:t>el 1</a:t>
            </a:r>
            <a:endParaRPr sz="4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Kort intro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Språket som hovedsakelig brukes til å lage nettsider heter HTML, det står for hypertext markup language. Men ikke vær redd, det trenger du IKKE huske. Koden til en nettside ligger i et enkelt tekstdokument og blir gjort om til det du ser i nettleseren. I tillegg kommer bilder og et dokument som beskriver hvordan nettsiden skal se ut. Det skal vi se på senere.</a:t>
            </a:r>
            <a:endParaRPr sz="3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Lag en mappe som du kaller “hjemmeside” (uten anførselstegn) på et sted du husker og åpne Notepad (TextEdit på Mac*). I Notepad skriver du “Hei verden!” (uten anførselstegn) og lagrer som “index.html” (uten anførselstegn) i mappa “hjemmeside”.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Husk å ta bort .txt. Filen skal bare hete index.html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*(Si ifra om du bruker Mac, så skal jeg hjelpe deg. Det er bittelitt som er annerledes)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Åpne mappa “hjemmeside” der skal filen “index.html” ligge. Den har sannsynligvis ikonet til nettleseren du bruker. Dobbeltklikk på index.html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Ser nettsiden omtrent sånn ut? Gratulerer!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2775" y="2136850"/>
            <a:ext cx="3849526" cy="293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Så kan du åpne Notepad igjen med samme dokument, visk ut innholdet og skriv “&lt;b&gt;Hei verden!&lt;/b&gt;” (uten anførselstegn) og lagre.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Ser nettsiden omtrent sånn ut? Det er fordi du har brukt bold-taggen!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7150" y="2389575"/>
            <a:ext cx="3933049" cy="271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Din første nettside!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Taggene er byggeklossene i en nettside. Bold-taggen består av start-taggen</a:t>
            </a: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“&lt;b&gt;” og slutt-taggen “&lt;/b&gt;”. Alt du skriver i mellom kommer på nettsiden i fet/bold skrift.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 sz="23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Det skal vi lære mer om i neste del av kurset!</a:t>
            </a:r>
            <a:endParaRPr sz="23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