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Amatic SC"/>
      <p:regular r:id="rId14"/>
      <p:bold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Source Code Pr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CodePro-regular.fntdata"/><Relationship Id="rId11" Type="http://schemas.openxmlformats.org/officeDocument/2006/relationships/slide" Target="slides/slide6.xml"/><Relationship Id="rId22" Type="http://schemas.openxmlformats.org/officeDocument/2006/relationships/font" Target="fonts/SourceCodePro-italic.fntdata"/><Relationship Id="rId10" Type="http://schemas.openxmlformats.org/officeDocument/2006/relationships/slide" Target="slides/slide5.xml"/><Relationship Id="rId21" Type="http://schemas.openxmlformats.org/officeDocument/2006/relationships/font" Target="fonts/SourceCodePr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SourceCodePr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maticSC-bold.fntdata"/><Relationship Id="rId14" Type="http://schemas.openxmlformats.org/officeDocument/2006/relationships/font" Target="fonts/AmaticSC-regular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0038270f33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10038270f33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0038270f33_0_2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0038270f33_0_2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003827107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003827107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03827107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003827107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00fe9d8003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00fe9d8003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00fe9d8003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00fe9d8003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00fe9d8003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00fe9d8003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392150"/>
            <a:ext cx="8520600" cy="209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h</a:t>
            </a:r>
            <a:r>
              <a:rPr lang="no"/>
              <a:t>jemmesidekurs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Hvordan lage din egen hjemmeside!</a:t>
            </a:r>
            <a:endParaRPr/>
          </a:p>
        </p:txBody>
      </p:sp>
      <p:sp>
        <p:nvSpPr>
          <p:cNvPr id="58" name="Google Shape;58;p13"/>
          <p:cNvSpPr txBox="1"/>
          <p:nvPr>
            <p:ph type="ctrTitle"/>
          </p:nvPr>
        </p:nvSpPr>
        <p:spPr>
          <a:xfrm>
            <a:off x="311700" y="1864525"/>
            <a:ext cx="86730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no" sz="4700"/>
              <a:t>d</a:t>
            </a:r>
            <a:r>
              <a:rPr lang="no" sz="4700"/>
              <a:t>el 1</a:t>
            </a:r>
            <a:endParaRPr sz="47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Kort intro</a:t>
            </a:r>
            <a:endParaRPr/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Språket som hovedsakelig brukes til å lage nettsider heter HTML, det står for hypertext markup language. Men ikke vær redd, det trenger du IKKE huske. Koden til en nettside ligger i et enkelt tekstdokument og blir gjort om til det du ser i nettleseren. I tillegg kommer bilder og et dokument som beskriver hvordan nettsiden skal se ut. Det skal vi se på senere.</a:t>
            </a:r>
            <a:endParaRPr sz="30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Din første nettside!</a:t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Lag en mappe som du kaller “hjemmeside” (uten anførselstegn) på et sted du husker og åpne Notepad (TextEdit på Mac*). I Notepad skriver du “Hei verden!” (uten anførselstegn) og lagrer som “index.html” (uten anførselstegn) i mappa “hjemmeside”.</a:t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Husk å ta bort .txt. Filen skal bare hete index.html</a:t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10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*(Si ifra om du bruker Mac, så skal jeg hjelpe deg. Det er bittelitt som er annerledes)</a:t>
            </a:r>
            <a:endParaRPr sz="10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Din første nettside!</a:t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Åpne mappa “hjemmeside” der skal filen “index.html” ligge. Den har sannsynligvis ikonet til nettleseren du bruker. Dobbeltklikk på index.html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Din første nettside!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Ser nettsiden omtrent sånn ut? Gratulerer!</a:t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82775" y="2136850"/>
            <a:ext cx="3849526" cy="2931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Din første nettside!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Så kan du åpne Notepad igjen med samme dokument, visk ut innholdet og skriv “&lt;b&gt;Hei verden!&lt;/b&gt;” (uten anførselstegn) og lagre.</a:t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Din første nettside!</a:t>
            </a:r>
            <a:endParaRPr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Ser nettsiden omtrent sånn ut? Det er fordi du har brukt bold-taggen!</a:t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6" name="Google Shape;9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47150" y="2389575"/>
            <a:ext cx="3933049" cy="271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Din første nettside!</a:t>
            </a:r>
            <a:endParaRPr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Taggene er byggeklossene i en nettside. Bold-taggen består av start-taggen</a:t>
            </a: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“&lt;b&gt;” og slutt-taggen “&lt;/b&gt;”. Alt du skriver i mellom kommer på nettsiden i fet/bold skrift.</a:t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3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Det skal vi lære mer om i neste del av kurset!</a:t>
            </a:r>
            <a:endParaRPr sz="2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